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6" r:id="rId50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8619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4973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0633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74180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2980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19258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3892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6603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6015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3132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18223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50BE9-374A-4F5E-B4F7-06A0F2C920D0}" type="datetimeFigureOut">
              <a:rPr lang="fr-FR" smtClean="0"/>
              <a:pPr/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AA4B1-F723-4FC2-B484-D2AA20175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2518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 FluxMigr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6563"/>
            <a:ext cx="9144000" cy="5983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563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 EurVieillis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200" y="0"/>
            <a:ext cx="7974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797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2 MelillaMu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6375" y="0"/>
            <a:ext cx="6191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1440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 GreceTurqu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7963" y="0"/>
            <a:ext cx="6186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286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4RoutesSudMeddef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628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5MortsMigrants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588" y="0"/>
            <a:ext cx="787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466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6med-2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2925"/>
            <a:ext cx="9144000" cy="5770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040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7 Aussiedl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563" y="0"/>
            <a:ext cx="8015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888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9 Britishlan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113" y="0"/>
            <a:ext cx="5057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0728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9 RegionsAccuei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713" y="0"/>
            <a:ext cx="561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77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0Points d'entré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300" y="0"/>
            <a:ext cx="4851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899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 DevelopHumain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813" y="0"/>
            <a:ext cx="5286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952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1 MaghrebMusulman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5675"/>
            <a:ext cx="9144000" cy="4945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799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2 Lond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00" y="0"/>
            <a:ext cx="8405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653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3 OriginesRU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075" y="0"/>
            <a:ext cx="768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263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5 Mediterrane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325" y="0"/>
            <a:ext cx="7753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777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6 Rom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8188" y="0"/>
            <a:ext cx="512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858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7 FilieresE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138" y="0"/>
            <a:ext cx="7704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9574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8 FrontSinoRuss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3" y="0"/>
            <a:ext cx="8828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234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9 CEImig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700" y="0"/>
            <a:ext cx="7086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964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9 DemogRuss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00" y="0"/>
            <a:ext cx="8788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8599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3 NvRoutesSudMe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9263" y="0"/>
            <a:ext cx="5705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113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 DynamiquePo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" y="0"/>
            <a:ext cx="7913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0315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5 AfriqueMigr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7063" y="0"/>
            <a:ext cx="5349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153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6-57 Moy_OrientConflit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2450"/>
            <a:ext cx="9144000" cy="5751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021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7 ChretiensOrien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575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9 TurquieMig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425" y="0"/>
            <a:ext cx="7931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67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9 TurquieReg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463" y="0"/>
            <a:ext cx="7837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9174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0 GolfeMig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275" y="0"/>
            <a:ext cx="6011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81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0 MursIsrae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263" y="0"/>
            <a:ext cx="4433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939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2 Inde-Pakista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125" y="0"/>
            <a:ext cx="5110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541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3 ChineMig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925" y="0"/>
            <a:ext cx="7040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19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4 Philippin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8575" y="0"/>
            <a:ext cx="6546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08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 Richess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" y="0"/>
            <a:ext cx="8056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124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5 AsieSudE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2688" y="0"/>
            <a:ext cx="6777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4180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8-69 USA-Hi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013" y="0"/>
            <a:ext cx="7927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251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1 HispanoUS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7350" y="0"/>
            <a:ext cx="5827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7583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5 MigrAmLatine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3475" y="0"/>
            <a:ext cx="4335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812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7 MigrCaraib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7000" y="0"/>
            <a:ext cx="6350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2249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9 AustralNZvoisin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5013" y="0"/>
            <a:ext cx="5133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1639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2 Mega25Vill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813" y="0"/>
            <a:ext cx="8588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201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4 AccordsMult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3" y="0"/>
            <a:ext cx="7800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582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6 Transfert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825" y="0"/>
            <a:ext cx="7880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797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endParaRPr lang="fr-FR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4000"/>
            <a:ext cx="7908925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4do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405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 TraficHuma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7175" y="0"/>
            <a:ext cx="6088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42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 ConflitsMon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6550" y="0"/>
            <a:ext cx="5929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490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2 Tourism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463" y="0"/>
            <a:ext cx="8093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956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0EuropeMigrEst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0213" y="0"/>
            <a:ext cx="5743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3672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0</Words>
  <Application>Microsoft Office PowerPoint</Application>
  <PresentationFormat>Affichage à l'écran (4:3)</PresentationFormat>
  <Paragraphs>0</Paragraphs>
  <Slides>49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Tazibt</dc:creator>
  <cp:lastModifiedBy>m.velut</cp:lastModifiedBy>
  <cp:revision>4</cp:revision>
  <dcterms:created xsi:type="dcterms:W3CDTF">2016-04-14T14:31:05Z</dcterms:created>
  <dcterms:modified xsi:type="dcterms:W3CDTF">2017-03-01T19:39:31Z</dcterms:modified>
</cp:coreProperties>
</file>